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784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D672-E0C8-0C43-B7E8-EE3D466B9F0B}" type="datetimeFigureOut">
              <a:rPr lang="en-US" smtClean="0"/>
              <a:pPr/>
              <a:t>3/8/11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ECBE-13AD-D34C-8B61-30522045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B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43" y="346151"/>
            <a:ext cx="6041345" cy="1711714"/>
          </a:xfrm>
          <a:prstGeom prst="rect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TextBox 4"/>
          <p:cNvSpPr txBox="1"/>
          <p:nvPr/>
        </p:nvSpPr>
        <p:spPr>
          <a:xfrm>
            <a:off x="729040" y="2079357"/>
            <a:ext cx="5493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Spaceward Bound for Pre-Service Teachers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21000" y="2490222"/>
            <a:ext cx="98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Why???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03450" y="2812018"/>
            <a:ext cx="241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“Experiential Learning”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9040" y="6038850"/>
            <a:ext cx="3736920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Your personal experience -</a:t>
            </a:r>
          </a:p>
          <a:p>
            <a:pPr marL="800100" lvl="1" indent="-342900"/>
            <a:r>
              <a:rPr lang="en-US" dirty="0" smtClean="0"/>
              <a:t>Fuel your passion for science</a:t>
            </a:r>
          </a:p>
          <a:p>
            <a:pPr marL="800100" lvl="1" indent="-342900"/>
            <a:r>
              <a:rPr lang="en-US" dirty="0" smtClean="0"/>
              <a:t>Introduce you to field science</a:t>
            </a:r>
          </a:p>
          <a:p>
            <a:pPr marL="800100" lvl="1" indent="-342900"/>
            <a:r>
              <a:rPr lang="en-US" dirty="0" smtClean="0"/>
              <a:t>Establish connections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9040" y="3181350"/>
            <a:ext cx="3246126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“Experience” covers all domains:</a:t>
            </a:r>
          </a:p>
          <a:p>
            <a:pPr lvl="1"/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Affective</a:t>
            </a:r>
          </a:p>
          <a:p>
            <a:pPr lvl="1"/>
            <a:r>
              <a:rPr lang="en-US" dirty="0" smtClean="0"/>
              <a:t>Behavioral</a:t>
            </a:r>
          </a:p>
          <a:p>
            <a:pPr lvl="1"/>
            <a:r>
              <a:rPr lang="en-US" dirty="0" smtClean="0"/>
              <a:t>Personal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9500" y="4743450"/>
            <a:ext cx="2515758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Field Trip Teachers</a:t>
            </a:r>
          </a:p>
          <a:p>
            <a:pPr lvl="1"/>
            <a:r>
              <a:rPr lang="en-US" dirty="0" err="1" smtClean="0"/>
              <a:t>Leveragers</a:t>
            </a:r>
            <a:endParaRPr lang="en-US" dirty="0" smtClean="0"/>
          </a:p>
          <a:p>
            <a:pPr lvl="1"/>
            <a:r>
              <a:rPr lang="en-US" dirty="0" smtClean="0"/>
              <a:t>Would like to, but …</a:t>
            </a:r>
          </a:p>
          <a:p>
            <a:pPr lvl="1"/>
            <a:r>
              <a:rPr lang="en-US" dirty="0" smtClean="0"/>
              <a:t>Don’t want to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68008" y="7366000"/>
            <a:ext cx="4667250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Your teaching</a:t>
            </a:r>
          </a:p>
          <a:p>
            <a:pPr lvl="1"/>
            <a:r>
              <a:rPr lang="en-US" dirty="0" smtClean="0"/>
              <a:t>Fuel your passion for teaching</a:t>
            </a:r>
          </a:p>
          <a:p>
            <a:pPr lvl="1"/>
            <a:r>
              <a:rPr lang="en-US" dirty="0" smtClean="0"/>
              <a:t>Inspire you to be a “</a:t>
            </a:r>
            <a:r>
              <a:rPr lang="en-US" dirty="0" err="1" smtClean="0"/>
              <a:t>leverager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Opportunity to think about and discuss 	how to break the mold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100</TotalTime>
  <Words>76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Liza Coe</dc:creator>
  <cp:lastModifiedBy>Rakesh  Mogul</cp:lastModifiedBy>
  <cp:revision>3</cp:revision>
  <dcterms:created xsi:type="dcterms:W3CDTF">2011-03-08T17:11:54Z</dcterms:created>
  <dcterms:modified xsi:type="dcterms:W3CDTF">2011-03-08T19:32:23Z</dcterms:modified>
</cp:coreProperties>
</file>